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64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87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53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85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2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44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26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937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289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20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2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8E177-65D7-43A6-A59E-E99F15386719}" type="datetimeFigureOut">
              <a:rPr lang="fr-FR" smtClean="0"/>
              <a:t>27/10/2021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1A1F2-CF4F-45BD-829C-A3333B014C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79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Projet Informatique de parcours - Image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RÉUNION PO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9451" y="4386541"/>
            <a:ext cx="4576549" cy="628768"/>
          </a:xfrm>
        </p:spPr>
        <p:txBody>
          <a:bodyPr>
            <a:normAutofit/>
          </a:bodyPr>
          <a:lstStyle/>
          <a:p>
            <a:r>
              <a:rPr lang="fr-FR" sz="2800" dirty="0" smtClean="0"/>
              <a:t>28/10/2021</a:t>
            </a:r>
            <a:endParaRPr lang="fr-FR" sz="2800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0" y="5891887"/>
            <a:ext cx="12192000" cy="62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BOICHON Maxime / BOURLET Clément / DE LAROCQUE LATOUR </a:t>
            </a:r>
            <a:r>
              <a:rPr lang="fr-FR" sz="2000" dirty="0" err="1" smtClean="0"/>
              <a:t>Enguerran</a:t>
            </a:r>
            <a:r>
              <a:rPr lang="fr-FR" sz="2000" dirty="0" smtClean="0"/>
              <a:t> / TIBARI </a:t>
            </a:r>
            <a:r>
              <a:rPr lang="fr-FR" sz="2000" dirty="0" err="1" smtClean="0"/>
              <a:t>Ilyas</a:t>
            </a:r>
            <a:r>
              <a:rPr lang="fr-FR" sz="2000" dirty="0" smtClean="0"/>
              <a:t> / </a:t>
            </a:r>
            <a:r>
              <a:rPr lang="fr-FR" sz="2000" dirty="0" err="1" smtClean="0"/>
              <a:t>Zahiri</a:t>
            </a:r>
            <a:r>
              <a:rPr lang="fr-FR" sz="2000" dirty="0" smtClean="0"/>
              <a:t> </a:t>
            </a:r>
            <a:r>
              <a:rPr lang="fr-FR" sz="2000" dirty="0" err="1" smtClean="0"/>
              <a:t>Oumaima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8648" r="11846" b="6849"/>
          <a:stretch/>
        </p:blipFill>
        <p:spPr>
          <a:xfrm>
            <a:off x="7629099" y="3769192"/>
            <a:ext cx="2552130" cy="1684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504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8965" y="846161"/>
            <a:ext cx="10687713" cy="6011839"/>
          </a:xfrm>
          <a:prstGeom prst="rect">
            <a:avLst/>
          </a:prstGeom>
        </p:spPr>
      </p:pic>
      <p:sp>
        <p:nvSpPr>
          <p:cNvPr id="3" name="Sous-titre 2"/>
          <p:cNvSpPr txBox="1">
            <a:spLocks/>
          </p:cNvSpPr>
          <p:nvPr/>
        </p:nvSpPr>
        <p:spPr>
          <a:xfrm>
            <a:off x="3814548" y="217393"/>
            <a:ext cx="4576549" cy="6287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/>
              <a:t>Détection de la balle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872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</Words>
  <Application>Microsoft Office PowerPoint</Application>
  <PresentationFormat>Grand écran</PresentationFormat>
  <Paragraphs>4</Paragraphs>
  <Slides>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 Projet Informatique de parcours - Image  RÉUNION PO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Projet Informatique de parcours - Image  RÉUNION PO </dc:title>
  <dc:creator>Maxime</dc:creator>
  <cp:lastModifiedBy>Maxime</cp:lastModifiedBy>
  <cp:revision>4</cp:revision>
  <dcterms:created xsi:type="dcterms:W3CDTF">2021-10-27T12:29:30Z</dcterms:created>
  <dcterms:modified xsi:type="dcterms:W3CDTF">2021-10-27T12:38:35Z</dcterms:modified>
</cp:coreProperties>
</file>